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16/11/14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commons.wikimedia.org/wiki/File:Carlos_Mar%C3%ADa_Isidro.JPG" TargetMode="Externa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Pretendents carlins a la corona </a:t>
            </a:r>
            <a:r>
              <a:rPr lang="ca-ES" dirty="0" err="1" smtClean="0"/>
              <a:t>d’espanya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40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2780928"/>
            <a:ext cx="2819400" cy="935072"/>
          </a:xfrm>
        </p:spPr>
        <p:txBody>
          <a:bodyPr/>
          <a:lstStyle/>
          <a:p>
            <a:r>
              <a:rPr lang="ca-ES" dirty="0" smtClean="0"/>
              <a:t>CARLES XAVIER,</a:t>
            </a:r>
            <a:br>
              <a:rPr lang="ca-ES" dirty="0" smtClean="0"/>
            </a:br>
            <a:r>
              <a:rPr lang="ca-ES" dirty="0" smtClean="0"/>
              <a:t>CARLES XAVIER I</a:t>
            </a:r>
            <a:br>
              <a:rPr lang="ca-ES" dirty="0" smtClean="0"/>
            </a:br>
            <a:r>
              <a:rPr lang="ca-ES" dirty="0" smtClean="0"/>
              <a:t>(2010-        )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44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2924944"/>
            <a:ext cx="2819400" cy="599440"/>
          </a:xfrm>
        </p:spPr>
        <p:txBody>
          <a:bodyPr/>
          <a:lstStyle/>
          <a:p>
            <a:r>
              <a:rPr lang="ca-ES" dirty="0" smtClean="0"/>
              <a:t>CARLES MARIA ISIDRE, CARLES V</a:t>
            </a:r>
            <a:br>
              <a:rPr lang="ca-ES" dirty="0" smtClean="0"/>
            </a:br>
            <a:r>
              <a:rPr lang="ca-ES" dirty="0" smtClean="0"/>
              <a:t>(1833-1845)</a:t>
            </a:r>
            <a:endParaRPr lang="es-ES" dirty="0"/>
          </a:p>
        </p:txBody>
      </p:sp>
      <p:pic>
        <p:nvPicPr>
          <p:cNvPr id="1028" name="Picture 4" descr="Carlos María Isidro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77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2204864"/>
            <a:ext cx="2819400" cy="1031488"/>
          </a:xfrm>
        </p:spPr>
        <p:txBody>
          <a:bodyPr/>
          <a:lstStyle/>
          <a:p>
            <a:r>
              <a:rPr lang="ca-ES" dirty="0" smtClean="0"/>
              <a:t>CARLES LLUÍS,</a:t>
            </a:r>
            <a:br>
              <a:rPr lang="ca-ES" dirty="0" smtClean="0"/>
            </a:br>
            <a:r>
              <a:rPr lang="ca-ES" dirty="0" smtClean="0"/>
              <a:t>CARLES VI</a:t>
            </a:r>
            <a:br>
              <a:rPr lang="ca-ES" dirty="0" smtClean="0"/>
            </a:br>
            <a:r>
              <a:rPr lang="ca-ES" dirty="0" smtClean="0"/>
              <a:t>(1845-1860)</a:t>
            </a:r>
            <a:endParaRPr lang="es-ES" dirty="0"/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97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2564904"/>
            <a:ext cx="2819400" cy="599440"/>
          </a:xfrm>
        </p:spPr>
        <p:txBody>
          <a:bodyPr/>
          <a:lstStyle/>
          <a:p>
            <a:r>
              <a:rPr lang="ca-ES" dirty="0" smtClean="0"/>
              <a:t>JOAN CARLES,</a:t>
            </a:r>
            <a:br>
              <a:rPr lang="ca-ES" dirty="0" smtClean="0"/>
            </a:br>
            <a:r>
              <a:rPr lang="ca-ES" dirty="0" smtClean="0"/>
              <a:t>JOAN III</a:t>
            </a:r>
            <a:br>
              <a:rPr lang="ca-ES" dirty="0" smtClean="0"/>
            </a:br>
            <a:r>
              <a:rPr lang="ca-ES" dirty="0" smtClean="0"/>
              <a:t>(1860-1868)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3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2348880"/>
            <a:ext cx="2819400" cy="1079088"/>
          </a:xfrm>
        </p:spPr>
        <p:txBody>
          <a:bodyPr/>
          <a:lstStyle/>
          <a:p>
            <a:r>
              <a:rPr lang="ca-ES" dirty="0" smtClean="0"/>
              <a:t>CARLES MARIA,</a:t>
            </a:r>
            <a:br>
              <a:rPr lang="ca-ES" dirty="0" smtClean="0"/>
            </a:br>
            <a:r>
              <a:rPr lang="ca-ES" dirty="0" smtClean="0"/>
              <a:t>CARLES VII</a:t>
            </a:r>
            <a:br>
              <a:rPr lang="ca-ES" dirty="0" smtClean="0"/>
            </a:br>
            <a:r>
              <a:rPr lang="ca-ES" dirty="0" smtClean="0"/>
              <a:t>(1866-1901)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4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2420888"/>
            <a:ext cx="2819400" cy="1007080"/>
          </a:xfrm>
        </p:spPr>
        <p:txBody>
          <a:bodyPr/>
          <a:lstStyle/>
          <a:p>
            <a:r>
              <a:rPr lang="ca-ES" dirty="0" smtClean="0"/>
              <a:t>JAUME, </a:t>
            </a:r>
            <a:br>
              <a:rPr lang="ca-ES" dirty="0" smtClean="0"/>
            </a:br>
            <a:r>
              <a:rPr lang="ca-ES" dirty="0" smtClean="0"/>
              <a:t>JAUME III</a:t>
            </a:r>
            <a:br>
              <a:rPr lang="ca-ES" dirty="0" smtClean="0"/>
            </a:br>
            <a:r>
              <a:rPr lang="ca-ES" dirty="0" smtClean="0"/>
              <a:t>(1901-1931)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50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2276872"/>
            <a:ext cx="2819400" cy="1079088"/>
          </a:xfrm>
        </p:spPr>
        <p:txBody>
          <a:bodyPr/>
          <a:lstStyle/>
          <a:p>
            <a:r>
              <a:rPr lang="ca-ES" dirty="0" smtClean="0"/>
              <a:t>ALFONS CARLES,</a:t>
            </a:r>
            <a:br>
              <a:rPr lang="ca-ES" dirty="0" smtClean="0"/>
            </a:br>
            <a:r>
              <a:rPr lang="ca-ES" dirty="0" smtClean="0"/>
              <a:t>ALFONS CARLES I</a:t>
            </a:r>
            <a:br>
              <a:rPr lang="ca-ES" dirty="0" smtClean="0"/>
            </a:br>
            <a:r>
              <a:rPr lang="ca-ES" dirty="0" smtClean="0"/>
              <a:t>(1931-1936)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02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2420888"/>
            <a:ext cx="2819400" cy="1103496"/>
          </a:xfrm>
        </p:spPr>
        <p:txBody>
          <a:bodyPr/>
          <a:lstStyle/>
          <a:p>
            <a:r>
              <a:rPr lang="ca-ES" dirty="0" smtClean="0"/>
              <a:t>FRANCESC XAVIER,</a:t>
            </a:r>
            <a:br>
              <a:rPr lang="ca-ES" dirty="0" smtClean="0"/>
            </a:br>
            <a:r>
              <a:rPr lang="ca-ES" dirty="0" smtClean="0"/>
              <a:t>XAVIER I</a:t>
            </a:r>
            <a:br>
              <a:rPr lang="ca-ES" dirty="0" smtClean="0"/>
            </a:br>
            <a:r>
              <a:rPr lang="ca-ES" dirty="0" smtClean="0"/>
              <a:t>(1936-1975)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221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2780928"/>
            <a:ext cx="2819400" cy="1007080"/>
          </a:xfrm>
        </p:spPr>
        <p:txBody>
          <a:bodyPr/>
          <a:lstStyle/>
          <a:p>
            <a:r>
              <a:rPr lang="ca-ES" dirty="0" smtClean="0"/>
              <a:t>CARLES HUG,</a:t>
            </a:r>
            <a:br>
              <a:rPr lang="ca-ES" dirty="0" smtClean="0"/>
            </a:br>
            <a:r>
              <a:rPr lang="ca-ES" dirty="0" smtClean="0"/>
              <a:t>CARLES VIII</a:t>
            </a:r>
            <a:br>
              <a:rPr lang="ca-ES" dirty="0" smtClean="0"/>
            </a:br>
            <a:r>
              <a:rPr lang="ca-ES" dirty="0" smtClean="0"/>
              <a:t>(1975-2010)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2066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123</TotalTime>
  <Words>35</Words>
  <Application>Microsoft Macintosh PowerPoint</Application>
  <PresentationFormat>Presentación en pantalla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Alta costura</vt:lpstr>
      <vt:lpstr>Pretendents carlins a la corona d’espanya</vt:lpstr>
      <vt:lpstr>CARLES MARIA ISIDRE, CARLES V (1833-1845)</vt:lpstr>
      <vt:lpstr>CARLES LLUÍS, CARLES VI (1845-1860)</vt:lpstr>
      <vt:lpstr>JOAN CARLES, JOAN III (1860-1868)</vt:lpstr>
      <vt:lpstr>CARLES MARIA, CARLES VII (1866-1901)</vt:lpstr>
      <vt:lpstr>JAUME,  JAUME III (1901-1931)</vt:lpstr>
      <vt:lpstr>ALFONS CARLES, ALFONS CARLES I (1931-1936)</vt:lpstr>
      <vt:lpstr>FRANCESC XAVIER, XAVIER I (1936-1975)</vt:lpstr>
      <vt:lpstr>CARLES HUG, CARLES VIII (1975-2010)</vt:lpstr>
      <vt:lpstr>CARLES XAVIER, CARLES XAVIER I (2010-       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Jesús Pérez Espí</dc:creator>
  <cp:lastModifiedBy>Ildefonso</cp:lastModifiedBy>
  <cp:revision>11</cp:revision>
  <dcterms:created xsi:type="dcterms:W3CDTF">2014-10-17T16:00:45Z</dcterms:created>
  <dcterms:modified xsi:type="dcterms:W3CDTF">2014-11-16T20:02:57Z</dcterms:modified>
</cp:coreProperties>
</file>